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Calibri (MS) Bold" panose="020B0604020202020204" charset="0"/>
      <p:regular r:id="rId5"/>
    </p:embeddedFont>
    <p:embeddedFont>
      <p:font typeface="Calibri (MS) Italics" panose="020B0604020202020204" charset="0"/>
      <p:regular r:id="rId6"/>
    </p:embeddedFont>
    <p:embeddedFont>
      <p:font typeface="Montserrat Bold" panose="00000800000000000000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2E64F-E4D3-4264-BD01-28268D2E6E35}" v="6" dt="2026-03-12T13:21:42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JITH  K - 243500201 - MIVMPL" userId="9fc83f9c-656d-4680-8057-e28388cea68d" providerId="ADAL" clId="{44362040-3117-47A3-A30E-585B5B6D9B5E}"/>
    <pc:docChg chg="undo custSel addSld modSld">
      <pc:chgData name="VIJITH  K - 243500201 - MIVMPL" userId="9fc83f9c-656d-4680-8057-e28388cea68d" providerId="ADAL" clId="{44362040-3117-47A3-A30E-585B5B6D9B5E}" dt="2026-03-13T03:58:57.194" v="131" actId="12788"/>
      <pc:docMkLst>
        <pc:docMk/>
      </pc:docMkLst>
      <pc:sldChg chg="addSp delSp modSp mod">
        <pc:chgData name="VIJITH  K - 243500201 - MIVMPL" userId="9fc83f9c-656d-4680-8057-e28388cea68d" providerId="ADAL" clId="{44362040-3117-47A3-A30E-585B5B6D9B5E}" dt="2026-03-13T03:58:57.194" v="131" actId="12788"/>
        <pc:sldMkLst>
          <pc:docMk/>
          <pc:sldMk cId="0" sldId="256"/>
        </pc:sldMkLst>
        <pc:spChg chg="mod topLvl">
          <ac:chgData name="VIJITH  K - 243500201 - MIVMPL" userId="9fc83f9c-656d-4680-8057-e28388cea68d" providerId="ADAL" clId="{44362040-3117-47A3-A30E-585B5B6D9B5E}" dt="2026-03-13T03:56:54.077" v="108" actId="208"/>
          <ac:spMkLst>
            <pc:docMk/>
            <pc:sldMk cId="0" sldId="256"/>
            <ac:spMk id="10" creationId="{00000000-0000-0000-0000-000000000000}"/>
          </ac:spMkLst>
        </pc:spChg>
        <pc:spChg chg="add del mod topLvl">
          <ac:chgData name="VIJITH  K - 243500201 - MIVMPL" userId="9fc83f9c-656d-4680-8057-e28388cea68d" providerId="ADAL" clId="{44362040-3117-47A3-A30E-585B5B6D9B5E}" dt="2026-03-13T03:56:54.077" v="108" actId="20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VIJITH  K - 243500201 - MIVMPL" userId="9fc83f9c-656d-4680-8057-e28388cea68d" providerId="ADAL" clId="{44362040-3117-47A3-A30E-585B5B6D9B5E}" dt="2026-03-12T13:21:52.080" v="90" actId="478"/>
          <ac:spMkLst>
            <pc:docMk/>
            <pc:sldMk cId="0" sldId="256"/>
            <ac:spMk id="29" creationId="{885CB551-EA66-1FCA-75E4-63EC43595681}"/>
          </ac:spMkLst>
        </pc:spChg>
        <pc:spChg chg="add mod">
          <ac:chgData name="VIJITH  K - 243500201 - MIVMPL" userId="9fc83f9c-656d-4680-8057-e28388cea68d" providerId="ADAL" clId="{44362040-3117-47A3-A30E-585B5B6D9B5E}" dt="2026-03-13T03:58:57.194" v="131" actId="12788"/>
          <ac:spMkLst>
            <pc:docMk/>
            <pc:sldMk cId="0" sldId="256"/>
            <ac:spMk id="29" creationId="{B9B9262F-D1E9-63E6-F2E3-D7637A3FC468}"/>
          </ac:spMkLst>
        </pc:spChg>
        <pc:spChg chg="del">
          <ac:chgData name="VIJITH  K - 243500201 - MIVMPL" userId="9fc83f9c-656d-4680-8057-e28388cea68d" providerId="ADAL" clId="{44362040-3117-47A3-A30E-585B5B6D9B5E}" dt="2026-03-12T13:21:56.823" v="91" actId="478"/>
          <ac:spMkLst>
            <pc:docMk/>
            <pc:sldMk cId="0" sldId="256"/>
            <ac:spMk id="30" creationId="{367AF9FB-1DF9-8B53-620C-3528CD292A86}"/>
          </ac:spMkLst>
        </pc:spChg>
        <pc:grpChg chg="add del mod">
          <ac:chgData name="VIJITH  K - 243500201 - MIVMPL" userId="9fc83f9c-656d-4680-8057-e28388cea68d" providerId="ADAL" clId="{44362040-3117-47A3-A30E-585B5B6D9B5E}" dt="2026-03-13T03:57:13.996" v="109" actId="478"/>
          <ac:grpSpMkLst>
            <pc:docMk/>
            <pc:sldMk cId="0" sldId="256"/>
            <ac:grpSpMk id="9" creationId="{00000000-0000-0000-0000-000000000000}"/>
          </ac:grpSpMkLst>
        </pc:grpChg>
      </pc:sldChg>
      <pc:sldChg chg="addSp delSp modSp add mod">
        <pc:chgData name="VIJITH  K - 243500201 - MIVMPL" userId="9fc83f9c-656d-4680-8057-e28388cea68d" providerId="ADAL" clId="{44362040-3117-47A3-A30E-585B5B6D9B5E}" dt="2026-03-12T13:22:34.111" v="99" actId="1036"/>
        <pc:sldMkLst>
          <pc:docMk/>
          <pc:sldMk cId="2630084909" sldId="257"/>
        </pc:sldMkLst>
        <pc:spChg chg="del">
          <ac:chgData name="VIJITH  K - 243500201 - MIVMPL" userId="9fc83f9c-656d-4680-8057-e28388cea68d" providerId="ADAL" clId="{44362040-3117-47A3-A30E-585B5B6D9B5E}" dt="2026-03-12T13:16:15.692" v="42" actId="478"/>
          <ac:spMkLst>
            <pc:docMk/>
            <pc:sldMk cId="2630084909" sldId="257"/>
            <ac:spMk id="2" creationId="{F5417B51-9C68-B3B4-EC56-92189EC68D78}"/>
          </ac:spMkLst>
        </pc:spChg>
        <pc:spChg chg="del mod topLvl">
          <ac:chgData name="VIJITH  K - 243500201 - MIVMPL" userId="9fc83f9c-656d-4680-8057-e28388cea68d" providerId="ADAL" clId="{44362040-3117-47A3-A30E-585B5B6D9B5E}" dt="2026-03-12T13:16:12.290" v="39" actId="478"/>
          <ac:spMkLst>
            <pc:docMk/>
            <pc:sldMk cId="2630084909" sldId="257"/>
            <ac:spMk id="3" creationId="{1FCB09E0-59B9-701C-D058-92147A691D55}"/>
          </ac:spMkLst>
        </pc:spChg>
        <pc:spChg chg="del mod topLvl">
          <ac:chgData name="VIJITH  K - 243500201 - MIVMPL" userId="9fc83f9c-656d-4680-8057-e28388cea68d" providerId="ADAL" clId="{44362040-3117-47A3-A30E-585B5B6D9B5E}" dt="2026-03-12T13:16:09.184" v="36" actId="478"/>
          <ac:spMkLst>
            <pc:docMk/>
            <pc:sldMk cId="2630084909" sldId="257"/>
            <ac:spMk id="4" creationId="{886DFBF4-DBB6-C02D-59C3-1C754D6DF5A5}"/>
          </ac:spMkLst>
        </pc:spChg>
        <pc:spChg chg="mod">
          <ac:chgData name="VIJITH  K - 243500201 - MIVMPL" userId="9fc83f9c-656d-4680-8057-e28388cea68d" providerId="ADAL" clId="{44362040-3117-47A3-A30E-585B5B6D9B5E}" dt="2026-03-12T13:15:06.994" v="3" actId="165"/>
          <ac:spMkLst>
            <pc:docMk/>
            <pc:sldMk cId="2630084909" sldId="257"/>
            <ac:spMk id="6" creationId="{EA040FD6-530E-855C-37C2-70220AA169D3}"/>
          </ac:spMkLst>
        </pc:spChg>
        <pc:spChg chg="mod">
          <ac:chgData name="VIJITH  K - 243500201 - MIVMPL" userId="9fc83f9c-656d-4680-8057-e28388cea68d" providerId="ADAL" clId="{44362040-3117-47A3-A30E-585B5B6D9B5E}" dt="2026-03-12T13:15:06.994" v="3" actId="165"/>
          <ac:spMkLst>
            <pc:docMk/>
            <pc:sldMk cId="2630084909" sldId="257"/>
            <ac:spMk id="7" creationId="{958503F7-85C4-CF9E-705C-93B701F1867B}"/>
          </ac:spMkLst>
        </pc:spChg>
        <pc:spChg chg="del mod topLvl">
          <ac:chgData name="VIJITH  K - 243500201 - MIVMPL" userId="9fc83f9c-656d-4680-8057-e28388cea68d" providerId="ADAL" clId="{44362040-3117-47A3-A30E-585B5B6D9B5E}" dt="2026-03-12T13:15:57.976" v="32" actId="478"/>
          <ac:spMkLst>
            <pc:docMk/>
            <pc:sldMk cId="2630084909" sldId="257"/>
            <ac:spMk id="8" creationId="{BAEB1EE4-6151-B63C-0F11-6F39AE1414BA}"/>
          </ac:spMkLst>
        </pc:spChg>
        <pc:spChg chg="mod topLvl">
          <ac:chgData name="VIJITH  K - 243500201 - MIVMPL" userId="9fc83f9c-656d-4680-8057-e28388cea68d" providerId="ADAL" clId="{44362040-3117-47A3-A30E-585B5B6D9B5E}" dt="2026-03-12T13:18:17.672" v="68" actId="1037"/>
          <ac:spMkLst>
            <pc:docMk/>
            <pc:sldMk cId="2630084909" sldId="257"/>
            <ac:spMk id="12" creationId="{C7E6BB14-ED13-6A43-7B68-E2D7A19168CE}"/>
          </ac:spMkLst>
        </pc:spChg>
        <pc:spChg chg="del mod topLvl">
          <ac:chgData name="VIJITH  K - 243500201 - MIVMPL" userId="9fc83f9c-656d-4680-8057-e28388cea68d" providerId="ADAL" clId="{44362040-3117-47A3-A30E-585B5B6D9B5E}" dt="2026-03-12T13:16:13.199" v="40" actId="478"/>
          <ac:spMkLst>
            <pc:docMk/>
            <pc:sldMk cId="2630084909" sldId="257"/>
            <ac:spMk id="13" creationId="{92638D4F-62B2-C3BA-D2F3-4BC9B73B58EA}"/>
          </ac:spMkLst>
        </pc:spChg>
        <pc:spChg chg="del mod topLvl">
          <ac:chgData name="VIJITH  K - 243500201 - MIVMPL" userId="9fc83f9c-656d-4680-8057-e28388cea68d" providerId="ADAL" clId="{44362040-3117-47A3-A30E-585B5B6D9B5E}" dt="2026-03-12T13:16:14.023" v="41" actId="478"/>
          <ac:spMkLst>
            <pc:docMk/>
            <pc:sldMk cId="2630084909" sldId="257"/>
            <ac:spMk id="14" creationId="{F2160977-CE4C-D521-6C08-E611635B7FA6}"/>
          </ac:spMkLst>
        </pc:spChg>
        <pc:spChg chg="del mod topLvl">
          <ac:chgData name="VIJITH  K - 243500201 - MIVMPL" userId="9fc83f9c-656d-4680-8057-e28388cea68d" providerId="ADAL" clId="{44362040-3117-47A3-A30E-585B5B6D9B5E}" dt="2026-03-12T13:16:08.162" v="35" actId="478"/>
          <ac:spMkLst>
            <pc:docMk/>
            <pc:sldMk cId="2630084909" sldId="257"/>
            <ac:spMk id="15" creationId="{1BA09401-C017-88DA-BA98-18F298A2C95F}"/>
          </ac:spMkLst>
        </pc:spChg>
        <pc:spChg chg="del mod topLvl">
          <ac:chgData name="VIJITH  K - 243500201 - MIVMPL" userId="9fc83f9c-656d-4680-8057-e28388cea68d" providerId="ADAL" clId="{44362040-3117-47A3-A30E-585B5B6D9B5E}" dt="2026-03-12T13:15:41.134" v="13" actId="478"/>
          <ac:spMkLst>
            <pc:docMk/>
            <pc:sldMk cId="2630084909" sldId="257"/>
            <ac:spMk id="19" creationId="{0E74BD9E-B26B-54F5-C6DF-CF74686149E0}"/>
          </ac:spMkLst>
        </pc:spChg>
        <pc:spChg chg="del mod topLvl">
          <ac:chgData name="VIJITH  K - 243500201 - MIVMPL" userId="9fc83f9c-656d-4680-8057-e28388cea68d" providerId="ADAL" clId="{44362040-3117-47A3-A30E-585B5B6D9B5E}" dt="2026-03-12T13:22:00.492" v="92" actId="478"/>
          <ac:spMkLst>
            <pc:docMk/>
            <pc:sldMk cId="2630084909" sldId="257"/>
            <ac:spMk id="20" creationId="{796CB3A4-58C6-0BEA-7DDE-0F5B3837FA02}"/>
          </ac:spMkLst>
        </pc:spChg>
        <pc:spChg chg="del">
          <ac:chgData name="VIJITH  K - 243500201 - MIVMPL" userId="9fc83f9c-656d-4680-8057-e28388cea68d" providerId="ADAL" clId="{44362040-3117-47A3-A30E-585B5B6D9B5E}" dt="2026-03-12T13:15:37.188" v="11" actId="478"/>
          <ac:spMkLst>
            <pc:docMk/>
            <pc:sldMk cId="2630084909" sldId="257"/>
            <ac:spMk id="21" creationId="{AB09C30B-3EFE-9B24-07BB-DB7A7AF93A72}"/>
          </ac:spMkLst>
        </pc:spChg>
        <pc:spChg chg="del mod topLvl">
          <ac:chgData name="VIJITH  K - 243500201 - MIVMPL" userId="9fc83f9c-656d-4680-8057-e28388cea68d" providerId="ADAL" clId="{44362040-3117-47A3-A30E-585B5B6D9B5E}" dt="2026-03-12T13:16:01.336" v="33" actId="478"/>
          <ac:spMkLst>
            <pc:docMk/>
            <pc:sldMk cId="2630084909" sldId="257"/>
            <ac:spMk id="22" creationId="{C2940518-AF35-1213-DCDA-59CEDED5C744}"/>
          </ac:spMkLst>
        </pc:spChg>
        <pc:spChg chg="del mod topLvl">
          <ac:chgData name="VIJITH  K - 243500201 - MIVMPL" userId="9fc83f9c-656d-4680-8057-e28388cea68d" providerId="ADAL" clId="{44362040-3117-47A3-A30E-585B5B6D9B5E}" dt="2026-03-12T13:15:34.073" v="10" actId="478"/>
          <ac:spMkLst>
            <pc:docMk/>
            <pc:sldMk cId="2630084909" sldId="257"/>
            <ac:spMk id="23" creationId="{5512531F-85D2-8536-BE50-5F46BB637E4F}"/>
          </ac:spMkLst>
        </pc:spChg>
        <pc:spChg chg="mod">
          <ac:chgData name="VIJITH  K - 243500201 - MIVMPL" userId="9fc83f9c-656d-4680-8057-e28388cea68d" providerId="ADAL" clId="{44362040-3117-47A3-A30E-585B5B6D9B5E}" dt="2026-03-12T13:15:06.994" v="3" actId="165"/>
          <ac:spMkLst>
            <pc:docMk/>
            <pc:sldMk cId="2630084909" sldId="257"/>
            <ac:spMk id="25" creationId="{70E51563-8689-C15D-9F17-69828EEDFF97}"/>
          </ac:spMkLst>
        </pc:spChg>
        <pc:spChg chg="mod">
          <ac:chgData name="VIJITH  K - 243500201 - MIVMPL" userId="9fc83f9c-656d-4680-8057-e28388cea68d" providerId="ADAL" clId="{44362040-3117-47A3-A30E-585B5B6D9B5E}" dt="2026-03-12T13:15:06.994" v="3" actId="165"/>
          <ac:spMkLst>
            <pc:docMk/>
            <pc:sldMk cId="2630084909" sldId="257"/>
            <ac:spMk id="26" creationId="{62071801-1D92-5145-4E4C-21765983AC88}"/>
          </ac:spMkLst>
        </pc:spChg>
        <pc:spChg chg="add mod">
          <ac:chgData name="VIJITH  K - 243500201 - MIVMPL" userId="9fc83f9c-656d-4680-8057-e28388cea68d" providerId="ADAL" clId="{44362040-3117-47A3-A30E-585B5B6D9B5E}" dt="2026-03-12T13:18:13.010" v="66" actId="403"/>
          <ac:spMkLst>
            <pc:docMk/>
            <pc:sldMk cId="2630084909" sldId="257"/>
            <ac:spMk id="29" creationId="{2FF32AA9-B21C-7D1B-701D-988C4FAB2FC3}"/>
          </ac:spMkLst>
        </pc:spChg>
        <pc:spChg chg="add mod">
          <ac:chgData name="VIJITH  K - 243500201 - MIVMPL" userId="9fc83f9c-656d-4680-8057-e28388cea68d" providerId="ADAL" clId="{44362040-3117-47A3-A30E-585B5B6D9B5E}" dt="2026-03-12T13:22:34.111" v="99" actId="1036"/>
          <ac:spMkLst>
            <pc:docMk/>
            <pc:sldMk cId="2630084909" sldId="257"/>
            <ac:spMk id="30" creationId="{C84A75EB-487C-D414-988F-41376566BC53}"/>
          </ac:spMkLst>
        </pc:spChg>
        <pc:spChg chg="del mod">
          <ac:chgData name="VIJITH  K - 243500201 - MIVMPL" userId="9fc83f9c-656d-4680-8057-e28388cea68d" providerId="ADAL" clId="{44362040-3117-47A3-A30E-585B5B6D9B5E}" dt="2026-03-12T13:22:15.185" v="94" actId="478"/>
          <ac:spMkLst>
            <pc:docMk/>
            <pc:sldMk cId="2630084909" sldId="257"/>
            <ac:spMk id="31" creationId="{0551BC49-0503-CF1C-3A9D-653980125599}"/>
          </ac:spMkLst>
        </pc:spChg>
        <pc:spChg chg="del">
          <ac:chgData name="VIJITH  K - 243500201 - MIVMPL" userId="9fc83f9c-656d-4680-8057-e28388cea68d" providerId="ADAL" clId="{44362040-3117-47A3-A30E-585B5B6D9B5E}" dt="2026-03-12T13:22:01.823" v="93" actId="478"/>
          <ac:spMkLst>
            <pc:docMk/>
            <pc:sldMk cId="2630084909" sldId="257"/>
            <ac:spMk id="32" creationId="{EB768A54-9FBB-C442-A719-F0AD19206990}"/>
          </ac:spMkLst>
        </pc:spChg>
        <pc:grpChg chg="del mod">
          <ac:chgData name="VIJITH  K - 243500201 - MIVMPL" userId="9fc83f9c-656d-4680-8057-e28388cea68d" providerId="ADAL" clId="{44362040-3117-47A3-A30E-585B5B6D9B5E}" dt="2026-03-12T13:16:11.279" v="38" actId="478"/>
          <ac:grpSpMkLst>
            <pc:docMk/>
            <pc:sldMk cId="2630084909" sldId="257"/>
            <ac:grpSpMk id="5" creationId="{DB12B983-3025-69BF-6D78-BCDEEBB651E3}"/>
          </ac:grpSpMkLst>
        </pc:grpChg>
        <pc:grpChg chg="del">
          <ac:chgData name="VIJITH  K - 243500201 - MIVMPL" userId="9fc83f9c-656d-4680-8057-e28388cea68d" providerId="ADAL" clId="{44362040-3117-47A3-A30E-585B5B6D9B5E}" dt="2026-03-12T13:16:17.234" v="43" actId="478"/>
          <ac:grpSpMkLst>
            <pc:docMk/>
            <pc:sldMk cId="2630084909" sldId="257"/>
            <ac:grpSpMk id="9" creationId="{767901FC-BDED-6CBF-52E8-57581C362344}"/>
          </ac:grpSpMkLst>
        </pc:grpChg>
        <pc:grpChg chg="del">
          <ac:chgData name="VIJITH  K - 243500201 - MIVMPL" userId="9fc83f9c-656d-4680-8057-e28388cea68d" providerId="ADAL" clId="{44362040-3117-47A3-A30E-585B5B6D9B5E}" dt="2026-03-12T13:15:39.922" v="12" actId="478"/>
          <ac:grpSpMkLst>
            <pc:docMk/>
            <pc:sldMk cId="2630084909" sldId="257"/>
            <ac:grpSpMk id="16" creationId="{891B3B79-E5DE-0BF3-EAC0-9C16F9C3BB55}"/>
          </ac:grpSpMkLst>
        </pc:grpChg>
        <pc:grpChg chg="del">
          <ac:chgData name="VIJITH  K - 243500201 - MIVMPL" userId="9fc83f9c-656d-4680-8057-e28388cea68d" providerId="ADAL" clId="{44362040-3117-47A3-A30E-585B5B6D9B5E}" dt="2026-03-12T13:15:15.525" v="4" actId="478"/>
          <ac:grpSpMkLst>
            <pc:docMk/>
            <pc:sldMk cId="2630084909" sldId="257"/>
            <ac:grpSpMk id="24" creationId="{873EF4D1-103E-1B43-A72A-A098B62C5468}"/>
          </ac:grpSpMkLst>
        </pc:grpChg>
        <pc:grpChg chg="add del mod">
          <ac:chgData name="VIJITH  K - 243500201 - MIVMPL" userId="9fc83f9c-656d-4680-8057-e28388cea68d" providerId="ADAL" clId="{44362040-3117-47A3-A30E-585B5B6D9B5E}" dt="2026-03-12T13:15:30.903" v="9" actId="165"/>
          <ac:grpSpMkLst>
            <pc:docMk/>
            <pc:sldMk cId="2630084909" sldId="257"/>
            <ac:grpSpMk id="28" creationId="{0B2D6FCB-AA35-DAD1-569D-291D1340350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1AF53-0D1E-45A7-960C-01D1742E35BE}" type="datetimeFigureOut">
              <a:rPr lang="en-IN" smtClean="0"/>
              <a:t>14-03-2026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6609B-1539-45A8-905F-EB73EE1288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20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6609B-1539-45A8-905F-EB73EE12884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30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D375-359D-4A28-A843-49DB015C9CC1}" type="datetime3">
              <a:rPr lang="en-US" smtClean="0"/>
              <a:t>14 March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6191-0A48-48B3-857E-73270B263ADC}" type="datetime3">
              <a:rPr lang="en-US" smtClean="0"/>
              <a:t>14 March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8A38-69A2-4CA7-A7E9-7E3B7BF48747}" type="datetime3">
              <a:rPr lang="en-US" smtClean="0"/>
              <a:t>14 March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B00F-8439-463F-A9A3-A94AC96EBD73}" type="datetime3">
              <a:rPr lang="en-US" smtClean="0"/>
              <a:t>14 March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ABA-7A19-4612-9322-FDD6C0767764}" type="datetime3">
              <a:rPr lang="en-US" smtClean="0"/>
              <a:t>14 March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74E1-456E-4FAB-9B39-74AB34DDF5EF}" type="datetime3">
              <a:rPr lang="en-US" smtClean="0"/>
              <a:t>14 March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FBC4-ED41-409F-BCEF-BE6813BCEAED}" type="datetime3">
              <a:rPr lang="en-US" smtClean="0"/>
              <a:t>14 March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1EBB-E3CD-4E16-B455-0AFFD7D90572}" type="datetime3">
              <a:rPr lang="en-US" smtClean="0"/>
              <a:t>14 March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8B3A-C2E6-4CD5-928E-C7FB4C1253AC}" type="datetime3">
              <a:rPr lang="en-US" smtClean="0"/>
              <a:t>14 March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49FD-C202-4FEB-838B-EBAAD9C03FDE}" type="datetime3">
              <a:rPr lang="en-US" smtClean="0"/>
              <a:t>14 March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6B8D-016A-4793-8198-3A8975BE7DF7}" type="datetime3">
              <a:rPr lang="en-US" smtClean="0"/>
              <a:t>14 March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5491-2F48-4B0B-AF3D-37F2D9A095B8}" type="datetime3">
              <a:rPr lang="en-US" smtClean="0"/>
              <a:t>14 March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394593" y="-1113922"/>
            <a:ext cx="4891040" cy="4811561"/>
          </a:xfrm>
          <a:custGeom>
            <a:avLst/>
            <a:gdLst/>
            <a:ahLst/>
            <a:cxnLst/>
            <a:rect l="l" t="t" r="r" b="b"/>
            <a:pathLst>
              <a:path w="4891040" h="4811561">
                <a:moveTo>
                  <a:pt x="0" y="0"/>
                </a:moveTo>
                <a:lnTo>
                  <a:pt x="4891040" y="0"/>
                </a:lnTo>
                <a:lnTo>
                  <a:pt x="4891040" y="4811561"/>
                </a:lnTo>
                <a:lnTo>
                  <a:pt x="0" y="481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6" name="Group 16"/>
          <p:cNvGrpSpPr/>
          <p:nvPr/>
        </p:nvGrpSpPr>
        <p:grpSpPr>
          <a:xfrm>
            <a:off x="14674619" y="7961347"/>
            <a:ext cx="3698991" cy="837678"/>
            <a:chOff x="0" y="0"/>
            <a:chExt cx="787755" cy="1723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87755" cy="172362"/>
            </a:xfrm>
            <a:custGeom>
              <a:avLst/>
              <a:gdLst/>
              <a:ahLst/>
              <a:cxnLst/>
              <a:rect l="l" t="t" r="r" b="b"/>
              <a:pathLst>
                <a:path w="787755" h="172362">
                  <a:moveTo>
                    <a:pt x="39496" y="0"/>
                  </a:moveTo>
                  <a:lnTo>
                    <a:pt x="748260" y="0"/>
                  </a:lnTo>
                  <a:cubicBezTo>
                    <a:pt x="770073" y="0"/>
                    <a:pt x="787755" y="17683"/>
                    <a:pt x="787755" y="39496"/>
                  </a:cubicBezTo>
                  <a:lnTo>
                    <a:pt x="787755" y="132866"/>
                  </a:lnTo>
                  <a:cubicBezTo>
                    <a:pt x="787755" y="143341"/>
                    <a:pt x="783594" y="153387"/>
                    <a:pt x="776187" y="160794"/>
                  </a:cubicBezTo>
                  <a:cubicBezTo>
                    <a:pt x="768780" y="168201"/>
                    <a:pt x="758735" y="172362"/>
                    <a:pt x="748260" y="172362"/>
                  </a:cubicBezTo>
                  <a:lnTo>
                    <a:pt x="39496" y="172362"/>
                  </a:lnTo>
                  <a:cubicBezTo>
                    <a:pt x="29021" y="172362"/>
                    <a:pt x="18975" y="168201"/>
                    <a:pt x="11568" y="160794"/>
                  </a:cubicBezTo>
                  <a:cubicBezTo>
                    <a:pt x="4161" y="153387"/>
                    <a:pt x="0" y="143341"/>
                    <a:pt x="0" y="132866"/>
                  </a:cubicBezTo>
                  <a:lnTo>
                    <a:pt x="0" y="39496"/>
                  </a:lnTo>
                  <a:cubicBezTo>
                    <a:pt x="0" y="29021"/>
                    <a:pt x="4161" y="18975"/>
                    <a:pt x="11568" y="11568"/>
                  </a:cubicBezTo>
                  <a:cubicBezTo>
                    <a:pt x="18975" y="4161"/>
                    <a:pt x="29021" y="0"/>
                    <a:pt x="39496" y="0"/>
                  </a:cubicBezTo>
                  <a:close/>
                </a:path>
              </a:pathLst>
            </a:custGeom>
            <a:solidFill>
              <a:srgbClr val="7D422E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33350"/>
              <a:ext cx="787755" cy="305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endParaRPr lang="en-US" sz="3499" b="1" spc="52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4899"/>
                </a:lnSpc>
              </a:pPr>
              <a:r>
                <a:rPr lang="en-US" sz="3499" b="1" spc="52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Presentation ID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825575" y="6136069"/>
            <a:ext cx="2636851" cy="1938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568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Name </a:t>
            </a:r>
          </a:p>
          <a:p>
            <a:pPr algn="ctr">
              <a:lnSpc>
                <a:spcPts val="4995"/>
              </a:lnSpc>
            </a:pPr>
            <a:r>
              <a:rPr lang="en-US" sz="3568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Designation</a:t>
            </a:r>
          </a:p>
          <a:p>
            <a:pPr algn="ctr">
              <a:lnSpc>
                <a:spcPts val="4995"/>
              </a:lnSpc>
              <a:spcBef>
                <a:spcPct val="0"/>
              </a:spcBef>
            </a:pPr>
            <a:r>
              <a:rPr lang="en-US" sz="3568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Affiliation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8F35D5-CA63-A862-3C1D-468D786272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273575" y="6250369"/>
            <a:ext cx="19647185" cy="4811561"/>
            <a:chOff x="-1273575" y="6250369"/>
            <a:chExt cx="19647185" cy="4811561"/>
          </a:xfrm>
        </p:grpSpPr>
        <p:sp>
          <p:nvSpPr>
            <p:cNvPr id="8" name="AutoShape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76201" y="9447105"/>
              <a:ext cx="17105251" cy="7764"/>
            </a:xfrm>
            <a:prstGeom prst="line">
              <a:avLst/>
            </a:prstGeom>
            <a:ln w="38100" cap="flat">
              <a:solidFill>
                <a:srgbClr val="006FA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563398" y="8950044"/>
              <a:ext cx="1810212" cy="1362053"/>
            </a:xfrm>
            <a:custGeom>
              <a:avLst/>
              <a:gdLst/>
              <a:ahLst/>
              <a:cxnLst/>
              <a:rect l="l" t="t" r="r" b="b"/>
              <a:pathLst>
                <a:path w="1810212" h="1362053">
                  <a:moveTo>
                    <a:pt x="0" y="0"/>
                  </a:moveTo>
                  <a:lnTo>
                    <a:pt x="1810212" y="0"/>
                  </a:lnTo>
                  <a:lnTo>
                    <a:pt x="1810212" y="1362053"/>
                  </a:lnTo>
                  <a:lnTo>
                    <a:pt x="0" y="1362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TextBox 2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91" y="9543546"/>
              <a:ext cx="3007283" cy="591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6"/>
                </a:lnSpc>
              </a:pPr>
              <a:r>
                <a:rPr lang="en-US" sz="1683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16-17 April 2026</a:t>
              </a:r>
            </a:p>
            <a:p>
              <a:pPr algn="ctr">
                <a:lnSpc>
                  <a:spcPts val="2356"/>
                </a:lnSpc>
                <a:spcBef>
                  <a:spcPct val="0"/>
                </a:spcBef>
              </a:pPr>
              <a:r>
                <a:rPr lang="en-US" sz="1683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Manipal, Karnataka</a:t>
              </a:r>
            </a:p>
          </p:txBody>
        </p:sp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273575" y="6250369"/>
              <a:ext cx="4891040" cy="4811561"/>
            </a:xfrm>
            <a:custGeom>
              <a:avLst/>
              <a:gdLst/>
              <a:ahLst/>
              <a:cxnLst/>
              <a:rect l="l" t="t" r="r" b="b"/>
              <a:pathLst>
                <a:path w="4891040" h="4811561">
                  <a:moveTo>
                    <a:pt x="0" y="0"/>
                  </a:moveTo>
                  <a:lnTo>
                    <a:pt x="4891040" y="0"/>
                  </a:lnTo>
                  <a:lnTo>
                    <a:pt x="4891040" y="4811561"/>
                  </a:lnTo>
                  <a:lnTo>
                    <a:pt x="0" y="4811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9999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CB079B-15B5-BEBA-A432-39AE468700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76201" y="83796"/>
            <a:ext cx="18383136" cy="2668648"/>
            <a:chOff x="-76201" y="83796"/>
            <a:chExt cx="18383136" cy="2668648"/>
          </a:xfrm>
        </p:grpSpPr>
        <p:sp>
          <p:nvSpPr>
            <p:cNvPr id="3" name="AutoShape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59591" y="1848540"/>
              <a:ext cx="18247344" cy="82347"/>
            </a:xfrm>
            <a:prstGeom prst="line">
              <a:avLst/>
            </a:prstGeom>
            <a:ln w="38100" cap="flat">
              <a:solidFill>
                <a:srgbClr val="00BF6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0" y="474942"/>
              <a:ext cx="18288000" cy="111491"/>
            </a:xfrm>
            <a:prstGeom prst="line">
              <a:avLst/>
            </a:prstGeom>
            <a:ln w="38100" cap="flat">
              <a:solidFill>
                <a:srgbClr val="FF914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" name="Group 5"/>
            <p:cNvGrpSpPr>
              <a:grpSpLocks noGrp="1" noUngrp="1" noRot="1" noMove="1" noResize="1"/>
            </p:cNvGrpSpPr>
            <p:nvPr/>
          </p:nvGrpSpPr>
          <p:grpSpPr>
            <a:xfrm>
              <a:off x="0" y="83796"/>
              <a:ext cx="5065034" cy="2392704"/>
              <a:chOff x="0" y="0"/>
              <a:chExt cx="1102640" cy="492326"/>
            </a:xfrm>
          </p:grpSpPr>
          <p:sp>
            <p:nvSpPr>
              <p:cNvPr id="6" name="Freeform 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102640" cy="492326"/>
              </a:xfrm>
              <a:custGeom>
                <a:avLst/>
                <a:gdLst/>
                <a:ahLst/>
                <a:cxnLst/>
                <a:rect l="l" t="t" r="r" b="b"/>
                <a:pathLst>
                  <a:path w="1102640" h="492326">
                    <a:moveTo>
                      <a:pt x="28217" y="0"/>
                    </a:moveTo>
                    <a:lnTo>
                      <a:pt x="1074423" y="0"/>
                    </a:lnTo>
                    <a:cubicBezTo>
                      <a:pt x="1090007" y="0"/>
                      <a:pt x="1102640" y="12633"/>
                      <a:pt x="1102640" y="28217"/>
                    </a:cubicBezTo>
                    <a:lnTo>
                      <a:pt x="1102640" y="464109"/>
                    </a:lnTo>
                    <a:cubicBezTo>
                      <a:pt x="1102640" y="471593"/>
                      <a:pt x="1099667" y="478770"/>
                      <a:pt x="1094375" y="484061"/>
                    </a:cubicBezTo>
                    <a:cubicBezTo>
                      <a:pt x="1089084" y="489353"/>
                      <a:pt x="1081907" y="492326"/>
                      <a:pt x="1074423" y="492326"/>
                    </a:cubicBezTo>
                    <a:lnTo>
                      <a:pt x="28217" y="492326"/>
                    </a:lnTo>
                    <a:cubicBezTo>
                      <a:pt x="20733" y="492326"/>
                      <a:pt x="13556" y="489353"/>
                      <a:pt x="8265" y="484061"/>
                    </a:cubicBezTo>
                    <a:cubicBezTo>
                      <a:pt x="2973" y="478770"/>
                      <a:pt x="0" y="471593"/>
                      <a:pt x="0" y="464109"/>
                    </a:cubicBezTo>
                    <a:lnTo>
                      <a:pt x="0" y="28217"/>
                    </a:lnTo>
                    <a:cubicBezTo>
                      <a:pt x="0" y="20733"/>
                      <a:pt x="2973" y="13556"/>
                      <a:pt x="8265" y="8265"/>
                    </a:cubicBezTo>
                    <a:cubicBezTo>
                      <a:pt x="13556" y="2973"/>
                      <a:pt x="20733" y="0"/>
                      <a:pt x="28217" y="0"/>
                    </a:cubicBezTo>
                    <a:close/>
                  </a:path>
                </a:pathLst>
              </a:custGeom>
              <a:solidFill>
                <a:srgbClr val="FFE3A7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" name="TextBox 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1102640" cy="5304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898" y="146737"/>
              <a:ext cx="4604338" cy="1968502"/>
            </a:xfrm>
            <a:custGeom>
              <a:avLst/>
              <a:gdLst/>
              <a:ahLst/>
              <a:cxnLst/>
              <a:rect l="l" t="t" r="r" b="b"/>
              <a:pathLst>
                <a:path w="4604338" h="1968502">
                  <a:moveTo>
                    <a:pt x="0" y="0"/>
                  </a:moveTo>
                  <a:lnTo>
                    <a:pt x="4604338" y="0"/>
                  </a:lnTo>
                  <a:lnTo>
                    <a:pt x="4604338" y="1968502"/>
                  </a:lnTo>
                  <a:lnTo>
                    <a:pt x="0" y="1968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8873" t="-36576" r="-10245" b="-3594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31814" y="586434"/>
              <a:ext cx="3788504" cy="1151021"/>
            </a:xfrm>
            <a:custGeom>
              <a:avLst/>
              <a:gdLst/>
              <a:ahLst/>
              <a:cxnLst/>
              <a:rect l="l" t="t" r="r" b="b"/>
              <a:pathLst>
                <a:path w="3788504" h="1151021">
                  <a:moveTo>
                    <a:pt x="0" y="0"/>
                  </a:moveTo>
                  <a:lnTo>
                    <a:pt x="3788504" y="0"/>
                  </a:lnTo>
                  <a:lnTo>
                    <a:pt x="3788504" y="1151021"/>
                  </a:lnTo>
                  <a:lnTo>
                    <a:pt x="0" y="1151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887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74619" y="625962"/>
              <a:ext cx="3554141" cy="1052914"/>
            </a:xfrm>
            <a:custGeom>
              <a:avLst/>
              <a:gdLst/>
              <a:ahLst/>
              <a:cxnLst/>
              <a:rect l="l" t="t" r="r" b="b"/>
              <a:pathLst>
                <a:path w="3554141" h="1052914">
                  <a:moveTo>
                    <a:pt x="0" y="0"/>
                  </a:moveTo>
                  <a:lnTo>
                    <a:pt x="3554140" y="0"/>
                  </a:lnTo>
                  <a:lnTo>
                    <a:pt x="3554140" y="1052914"/>
                  </a:lnTo>
                  <a:lnTo>
                    <a:pt x="0" y="1052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37050" y="650730"/>
              <a:ext cx="5632943" cy="1197810"/>
            </a:xfrm>
            <a:custGeom>
              <a:avLst/>
              <a:gdLst/>
              <a:ahLst/>
              <a:cxnLst/>
              <a:rect l="l" t="t" r="r" b="b"/>
              <a:pathLst>
                <a:path w="5632943" h="1197810">
                  <a:moveTo>
                    <a:pt x="0" y="0"/>
                  </a:moveTo>
                  <a:lnTo>
                    <a:pt x="5632942" y="0"/>
                  </a:lnTo>
                  <a:lnTo>
                    <a:pt x="5632942" y="1197810"/>
                  </a:lnTo>
                  <a:lnTo>
                    <a:pt x="0" y="1197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3053" t="-301051" r="-41558" b="-4200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24" name="Group 24"/>
            <p:cNvGrpSpPr>
              <a:grpSpLocks noGrp="1" noUngrp="1" noRot="1" noMove="1" noResize="1"/>
            </p:cNvGrpSpPr>
            <p:nvPr/>
          </p:nvGrpSpPr>
          <p:grpSpPr>
            <a:xfrm>
              <a:off x="-76201" y="2092587"/>
              <a:ext cx="11111934" cy="659857"/>
              <a:chOff x="0" y="0"/>
              <a:chExt cx="2331179" cy="135773"/>
            </a:xfrm>
          </p:grpSpPr>
          <p:sp>
            <p:nvSpPr>
              <p:cNvPr id="25" name="Freeform 2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331179" cy="135773"/>
              </a:xfrm>
              <a:custGeom>
                <a:avLst/>
                <a:gdLst/>
                <a:ahLst/>
                <a:cxnLst/>
                <a:rect l="l" t="t" r="r" b="b"/>
                <a:pathLst>
                  <a:path w="2331179" h="135773">
                    <a:moveTo>
                      <a:pt x="13346" y="0"/>
                    </a:moveTo>
                    <a:lnTo>
                      <a:pt x="2317833" y="0"/>
                    </a:lnTo>
                    <a:cubicBezTo>
                      <a:pt x="2325204" y="0"/>
                      <a:pt x="2331179" y="5975"/>
                      <a:pt x="2331179" y="13346"/>
                    </a:cubicBezTo>
                    <a:lnTo>
                      <a:pt x="2331179" y="122427"/>
                    </a:lnTo>
                    <a:cubicBezTo>
                      <a:pt x="2331179" y="129798"/>
                      <a:pt x="2325204" y="135773"/>
                      <a:pt x="2317833" y="135773"/>
                    </a:cubicBezTo>
                    <a:lnTo>
                      <a:pt x="13346" y="135773"/>
                    </a:lnTo>
                    <a:cubicBezTo>
                      <a:pt x="5975" y="135773"/>
                      <a:pt x="0" y="129798"/>
                      <a:pt x="0" y="122427"/>
                    </a:cubicBezTo>
                    <a:lnTo>
                      <a:pt x="0" y="13346"/>
                    </a:lnTo>
                    <a:cubicBezTo>
                      <a:pt x="0" y="5975"/>
                      <a:pt x="5975" y="0"/>
                      <a:pt x="13346" y="0"/>
                    </a:cubicBezTo>
                    <a:close/>
                  </a:path>
                </a:pathLst>
              </a:custGeom>
              <a:solidFill>
                <a:srgbClr val="513AA2"/>
              </a:solidFill>
            </p:spPr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26" name="TextBox 2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123825"/>
                <a:ext cx="2331179" cy="2595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endParaRPr lang="en-US" sz="2799" i="1" spc="41" dirty="0">
                  <a:solidFill>
                    <a:srgbClr val="FFFFFF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endParaRPr>
              </a:p>
              <a:p>
                <a:pPr algn="ctr">
                  <a:lnSpc>
                    <a:spcPts val="3919"/>
                  </a:lnSpc>
                </a:pPr>
                <a:r>
                  <a:rPr lang="en-US" sz="2799" i="1" spc="41" dirty="0">
                    <a:solidFill>
                      <a:srgbClr val="FFFFFF"/>
                    </a:solidFill>
                    <a:latin typeface="Calibri (MS) Italics"/>
                    <a:ea typeface="Calibri (MS) Italics"/>
                    <a:cs typeface="Calibri (MS) Italics"/>
                    <a:sym typeface="Calibri (MS) Italics"/>
                  </a:rPr>
                  <a:t>Frontiers in Virology: Bridging Discovery, Technology &amp; Public Health</a:t>
                </a:r>
              </a:p>
            </p:txBody>
          </p:sp>
        </p:grp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9B9262F-D1E9-63E6-F2E3-D7637A3FC468}"/>
              </a:ext>
            </a:extLst>
          </p:cNvPr>
          <p:cNvSpPr/>
          <p:nvPr/>
        </p:nvSpPr>
        <p:spPr>
          <a:xfrm>
            <a:off x="1066800" y="3272857"/>
            <a:ext cx="16154400" cy="2316825"/>
          </a:xfrm>
          <a:prstGeom prst="round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Montserrat Bold" panose="020B0604020202020204" charset="0"/>
              </a:rPr>
              <a:t>Title</a:t>
            </a:r>
            <a:endParaRPr lang="en-IN" sz="4800" dirty="0">
              <a:solidFill>
                <a:schemeClr val="tx1"/>
              </a:solidFill>
              <a:latin typeface="Montserrat Bold" panose="020B060402020202020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283EE9-4CC2-358A-327F-0A846F49466B}"/>
              </a:ext>
            </a:extLst>
          </p:cNvPr>
          <p:cNvSpPr/>
          <p:nvPr/>
        </p:nvSpPr>
        <p:spPr>
          <a:xfrm>
            <a:off x="5569792" y="9597286"/>
            <a:ext cx="7823036" cy="565110"/>
          </a:xfrm>
          <a:prstGeom prst="round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Montserrat Bold" panose="020B0604020202020204" charset="0"/>
              </a:rPr>
              <a:t>Presenter’s Institute Logo</a:t>
            </a:r>
            <a:endParaRPr lang="en-IN" sz="2800" dirty="0">
              <a:solidFill>
                <a:schemeClr val="tx1"/>
              </a:solidFill>
              <a:latin typeface="Montserrat Bol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BB4EE-24E7-D0EA-DA66-4D5A32067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>
            <a:extLst>
              <a:ext uri="{FF2B5EF4-FFF2-40B4-BE49-F238E27FC236}">
                <a16:creationId xmlns:a16="http://schemas.microsoft.com/office/drawing/2014/main" id="{C7E6BB14-ED13-6A43-7B68-E2D7A19168CE}"/>
              </a:ext>
            </a:extLst>
          </p:cNvPr>
          <p:cNvSpPr>
            <a:spLocks/>
          </p:cNvSpPr>
          <p:nvPr/>
        </p:nvSpPr>
        <p:spPr>
          <a:xfrm>
            <a:off x="15544800" y="89237"/>
            <a:ext cx="2667000" cy="1015663"/>
          </a:xfrm>
          <a:custGeom>
            <a:avLst/>
            <a:gdLst/>
            <a:ahLst/>
            <a:cxnLst/>
            <a:rect l="l" t="t" r="r" b="b"/>
            <a:pathLst>
              <a:path w="4604338" h="1968502">
                <a:moveTo>
                  <a:pt x="0" y="0"/>
                </a:moveTo>
                <a:lnTo>
                  <a:pt x="4604338" y="0"/>
                </a:lnTo>
                <a:lnTo>
                  <a:pt x="4604338" y="1968502"/>
                </a:lnTo>
                <a:lnTo>
                  <a:pt x="0" y="1968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873" t="-36576" r="-10245" b="-35945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F32AA9-B21C-7D1B-701D-988C4FAB2FC3}"/>
              </a:ext>
            </a:extLst>
          </p:cNvPr>
          <p:cNvSpPr txBox="1"/>
          <p:nvPr/>
        </p:nvSpPr>
        <p:spPr>
          <a:xfrm>
            <a:off x="304800" y="266700"/>
            <a:ext cx="1379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Heading</a:t>
            </a:r>
            <a:endParaRPr lang="en-IN" sz="66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4A75EB-487C-D414-988F-41376566BC53}"/>
              </a:ext>
            </a:extLst>
          </p:cNvPr>
          <p:cNvSpPr/>
          <p:nvPr/>
        </p:nvSpPr>
        <p:spPr>
          <a:xfrm>
            <a:off x="0" y="9766512"/>
            <a:ext cx="18364200" cy="558588"/>
          </a:xfrm>
          <a:prstGeom prst="rect">
            <a:avLst/>
          </a:prstGeom>
          <a:solidFill>
            <a:srgbClr val="573E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VIROGLOBAL 2026</a:t>
            </a:r>
          </a:p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MIV-NIV Joint International Conference on Virology</a:t>
            </a:r>
          </a:p>
        </p:txBody>
      </p:sp>
    </p:spTree>
    <p:extLst>
      <p:ext uri="{BB962C8B-B14F-4D97-AF65-F5344CB8AC3E}">
        <p14:creationId xmlns:p14="http://schemas.microsoft.com/office/powerpoint/2010/main" val="263008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9bebd42-f1ff-4c3d-9688-067e3460dc1f}" enabled="0" method="" siteId="{29bebd42-f1ff-4c3d-9688-067e3460dc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36</Words>
  <Application>Microsoft Office PowerPoint</Application>
  <PresentationFormat>Custom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Montserrat Bold</vt:lpstr>
      <vt:lpstr>Calibri (MS) Bold</vt:lpstr>
      <vt:lpstr>Aptos</vt:lpstr>
      <vt:lpstr>Arial</vt:lpstr>
      <vt:lpstr>Calibri (MS) Italics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VG_Oral_PPT_Slide1</dc:title>
  <cp:lastModifiedBy>Prasad Varamballi [MAHE-MIV]</cp:lastModifiedBy>
  <cp:revision>6</cp:revision>
  <dcterms:created xsi:type="dcterms:W3CDTF">2006-08-16T00:00:00Z</dcterms:created>
  <dcterms:modified xsi:type="dcterms:W3CDTF">2026-03-14T10:10:24Z</dcterms:modified>
  <dc:identifier>DAHDpWTiVL8</dc:identifier>
</cp:coreProperties>
</file>